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32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64186" y="272534"/>
            <a:ext cx="61507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Дельфин, павлин, ельник, медведь, индюк, тюльпан, магнит, капкан,</a:t>
            </a: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атник, кафтан, бублик, фантик, пикник, ледник.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://rusindeika.umi.ru/images/cms/data/folder_1/ri-1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rusindeika.umi.ru/images/cms/data/folder_1/ri-1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0" t="9629" r="53264" b="1747"/>
          <a:stretch/>
        </p:blipFill>
        <p:spPr bwMode="auto">
          <a:xfrm>
            <a:off x="558725" y="4278013"/>
            <a:ext cx="2046516" cy="21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-fotki.yandex.ru/get/4614/90468072.3a4/0_73d52_4b850319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574" y="1293099"/>
            <a:ext cx="4552532" cy="30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liparts.co/cliparts/Lcd/jq6/Lcdjq6o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3178">
            <a:off x="347178" y="1641672"/>
            <a:ext cx="2738351" cy="17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www.weblancer.net/download/278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762" y="1441784"/>
            <a:ext cx="2452078" cy="25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pressrisovcomtome.files.wordpress.com/2013/09/tulip07.gif?w=1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879" y="4174011"/>
            <a:ext cx="1262916" cy="227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edu.convdocs.org/tw_files2/urls_1/22/d-21921/21921_html_679c3363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12" t="3338" r="10364" b="25763"/>
          <a:stretch/>
        </p:blipFill>
        <p:spPr bwMode="auto">
          <a:xfrm>
            <a:off x="8647021" y="3274359"/>
            <a:ext cx="3124201" cy="20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www.caravan.kz/images/cache/full_size/58065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3" t="10310" r="5273" b="9406"/>
          <a:stretch/>
        </p:blipFill>
        <p:spPr bwMode="auto">
          <a:xfrm>
            <a:off x="6939242" y="4476768"/>
            <a:ext cx="1846808" cy="18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://1musica.ru/uploads/images/dom1no_julia_marks_mr_hyde_nas_ne_nauchil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" t="47905" r="45518" b="925"/>
          <a:stretch/>
        </p:blipFill>
        <p:spPr bwMode="auto">
          <a:xfrm>
            <a:off x="4717801" y="4772698"/>
            <a:ext cx="1688605" cy="14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36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5486" y="194493"/>
            <a:ext cx="6716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нет?»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Взрослый: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что это?</a:t>
            </a:r>
          </a:p>
          <a:p>
            <a:pPr algn="ctr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Ребенок: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дубки. (Это винты. Это комки. Это мотки. Это коньки…)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Закрывая по одной картинке, спросить у ребенка, чего нет.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yarn45.ru/uploads/catalog/54edb964c7f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4" t="7128" r="6469" b="6767"/>
          <a:stretch/>
        </p:blipFill>
        <p:spPr bwMode="auto">
          <a:xfrm>
            <a:off x="9440841" y="1211265"/>
            <a:ext cx="2326616" cy="16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0.liveinternet.ru/images/attach/c/9/107/690/107690796_large_HrN7XgKXea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9" t="2674" r="7257" b="51035"/>
          <a:stretch/>
        </p:blipFill>
        <p:spPr bwMode="auto">
          <a:xfrm>
            <a:off x="445314" y="3600985"/>
            <a:ext cx="2108890" cy="14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vlekau.ru/upload/shop_1/8/6/8/item_868/shop_items_catalog_image8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" t="12517" r="292" b="18694"/>
          <a:stretch/>
        </p:blipFill>
        <p:spPr bwMode="auto">
          <a:xfrm>
            <a:off x="4072650" y="3600985"/>
            <a:ext cx="3157252" cy="16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02" t="48300" r="16050" b="30185"/>
          <a:stretch/>
        </p:blipFill>
        <p:spPr>
          <a:xfrm>
            <a:off x="7478486" y="4997820"/>
            <a:ext cx="1763486" cy="1458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04" t="33850" r="35547" b="48971"/>
          <a:stretch/>
        </p:blipFill>
        <p:spPr>
          <a:xfrm>
            <a:off x="6644497" y="1755274"/>
            <a:ext cx="1870690" cy="1334425"/>
          </a:xfrm>
          <a:prstGeom prst="rect">
            <a:avLst/>
          </a:prstGeom>
        </p:spPr>
      </p:pic>
      <p:pic>
        <p:nvPicPr>
          <p:cNvPr id="10" name="Picture 2" descr="http://g04.s.alicdn.com/kf/HTB1BBVuIVXXXXXCXFXXq6xXFXXXi/201810585/HTB1BBVuIVXXXXXCXFXXq6xXFXXX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5392" y="4669091"/>
            <a:ext cx="1685392" cy="12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04.s.alicdn.com/kf/HTB1BBVuIVXXXXXCXFXXq6xXFXXXi/201810585/HTB1BBVuIVXXXXXCXFXXq6xXFXXX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2488" y="3697946"/>
            <a:ext cx="1685392" cy="120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yamaha-motor.ca/images/pages/pna/products/AC/6G5-45941-00-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3" t="5520" r="6654" b="7372"/>
          <a:stretch/>
        </p:blipFill>
        <p:spPr bwMode="auto">
          <a:xfrm>
            <a:off x="3726590" y="1688134"/>
            <a:ext cx="11557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yamaha-motor.ca/images/pages/pna/products/AC/6G5-45941-00-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3" t="5520" r="6654" b="7372"/>
          <a:stretch/>
        </p:blipFill>
        <p:spPr bwMode="auto">
          <a:xfrm>
            <a:off x="4987890" y="2263002"/>
            <a:ext cx="11557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" t="26143" r="76818" b="52343"/>
          <a:stretch/>
        </p:blipFill>
        <p:spPr>
          <a:xfrm>
            <a:off x="678433" y="1631014"/>
            <a:ext cx="2318657" cy="145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9" t="58415" r="77035" b="26332"/>
          <a:stretch/>
        </p:blipFill>
        <p:spPr>
          <a:xfrm>
            <a:off x="1844899" y="5257048"/>
            <a:ext cx="2337602" cy="10832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8157" y="3025784"/>
            <a:ext cx="125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дубков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2707" y="5036306"/>
            <a:ext cx="1955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коньков.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84991" y="5347767"/>
            <a:ext cx="1306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танков.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997819" y="5871962"/>
            <a:ext cx="1292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катков.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1467" y="6261194"/>
            <a:ext cx="1318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бинтов.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35066" y="6193981"/>
            <a:ext cx="1318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бантов.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882088" y="2965211"/>
            <a:ext cx="1333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мотков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81572" y="3089699"/>
            <a:ext cx="1266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комков.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99969" y="3033508"/>
            <a:ext cx="1592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винтов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864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09428" y="3675928"/>
            <a:ext cx="3563971" cy="2879378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38072" y="1134737"/>
            <a:ext cx="3360145" cy="2225408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9970" y="4134549"/>
            <a:ext cx="3921349" cy="2420756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8674" y="1466129"/>
            <a:ext cx="2518168" cy="2209800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140065"/>
            <a:ext cx="7511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пять таких же предметов».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Взрослый: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одна конфета. А у тебя пять чего?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Ребенок: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пять конфет. (котлет, комков, камней, пеньков, огней, кеглей)</a:t>
            </a:r>
            <a:endParaRPr lang="ru-RU" sz="1600" dirty="0"/>
          </a:p>
        </p:txBody>
      </p:sp>
      <p:pic>
        <p:nvPicPr>
          <p:cNvPr id="13318" name="Picture 6" descr="http://www.cliparthut.com/clip-arts/831/candy-vector-831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8" t="4696" r="51272" b="3683"/>
          <a:stretch/>
        </p:blipFill>
        <p:spPr bwMode="auto">
          <a:xfrm>
            <a:off x="859971" y="1538919"/>
            <a:ext cx="1121229" cy="19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cliparthut.com/clip-arts/831/candy-vector-8315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80" t="34085" r="1717" b="1507"/>
          <a:stretch/>
        </p:blipFill>
        <p:spPr bwMode="auto">
          <a:xfrm>
            <a:off x="1981200" y="1814487"/>
            <a:ext cx="1275642" cy="143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13" t="20714" r="848" b="57857"/>
          <a:stretch/>
        </p:blipFill>
        <p:spPr>
          <a:xfrm>
            <a:off x="5972860" y="1466128"/>
            <a:ext cx="2405923" cy="1621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" t="41964" r="77723" b="40536"/>
          <a:stretch/>
        </p:blipFill>
        <p:spPr>
          <a:xfrm>
            <a:off x="3743030" y="2500270"/>
            <a:ext cx="1991418" cy="1175658"/>
          </a:xfrm>
          <a:prstGeom prst="rect">
            <a:avLst/>
          </a:prstGeom>
        </p:spPr>
      </p:pic>
      <p:pic>
        <p:nvPicPr>
          <p:cNvPr id="16" name="Picture 6" descr="http://unyezile.com/incirkok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471" y="4134549"/>
            <a:ext cx="1132114" cy="1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0671" y="4211783"/>
            <a:ext cx="1133954" cy="1079086"/>
          </a:xfrm>
          <a:prstGeom prst="rect">
            <a:avLst/>
          </a:prstGeom>
        </p:spPr>
      </p:pic>
      <p:pic>
        <p:nvPicPr>
          <p:cNvPr id="18" name="Picture 6" descr="http://unyezile.com/incirkok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614" y="5271294"/>
            <a:ext cx="1132114" cy="1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unyezile.com/incirkok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511" y="5290869"/>
            <a:ext cx="1132114" cy="1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unyezile.com/incirkok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711" y="4778254"/>
            <a:ext cx="1132114" cy="1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www.planeta-toys.ru/published/publicdata/BD/attachments/SC/products_pictures/82ee846a-5f12-49fe-8c24-c89f5f61a12f_enl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9" t="14091" r="86640" b="25780"/>
          <a:stretch/>
        </p:blipFill>
        <p:spPr bwMode="auto">
          <a:xfrm>
            <a:off x="9599235" y="4629428"/>
            <a:ext cx="719236" cy="17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http://www.planeta-toys.ru/published/publicdata/BD/attachments/SC/products_pictures/82ee846a-5f12-49fe-8c24-c89f5f61a12f_enl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9" t="14091" r="86640" b="25780"/>
          <a:stretch/>
        </p:blipFill>
        <p:spPr bwMode="auto">
          <a:xfrm>
            <a:off x="8410082" y="4556487"/>
            <a:ext cx="719236" cy="17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ttp://www.planeta-toys.ru/published/publicdata/BD/attachments/SC/products_pictures/82ee846a-5f12-49fe-8c24-c89f5f61a12f_enl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9" t="14091" r="86640" b="25780"/>
          <a:stretch/>
        </p:blipFill>
        <p:spPr bwMode="auto">
          <a:xfrm>
            <a:off x="8980325" y="3830521"/>
            <a:ext cx="719236" cy="17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://www.planeta-toys.ru/published/publicdata/BD/attachments/SC/products_pictures/82ee846a-5f12-49fe-8c24-c89f5f61a12f_enl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9" t="14091" r="86640" b="25780"/>
          <a:stretch/>
        </p:blipFill>
        <p:spPr bwMode="auto">
          <a:xfrm>
            <a:off x="10218144" y="3830521"/>
            <a:ext cx="719236" cy="17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http://www.planeta-toys.ru/published/publicdata/BD/attachments/SC/products_pictures/82ee846a-5f12-49fe-8c24-c89f5f61a12f_enl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9" t="14091" r="86640" b="25780"/>
          <a:stretch/>
        </p:blipFill>
        <p:spPr bwMode="auto">
          <a:xfrm>
            <a:off x="10895445" y="4706364"/>
            <a:ext cx="719236" cy="17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43" t="57321" b="8571"/>
          <a:stretch/>
        </p:blipFill>
        <p:spPr>
          <a:xfrm>
            <a:off x="5724065" y="4185969"/>
            <a:ext cx="1542617" cy="2209800"/>
          </a:xfrm>
          <a:prstGeom prst="rect">
            <a:avLst/>
          </a:prstGeom>
        </p:spPr>
      </p:pic>
      <p:pic>
        <p:nvPicPr>
          <p:cNvPr id="13332" name="Picture 20" descr="http://img0.liveinternet.ru/images/attach/c/4/82/84/82084468_4189255_2_1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7768" t="-123838" r="320282" b="113821"/>
          <a:stretch/>
        </p:blipFill>
        <p:spPr bwMode="auto">
          <a:xfrm>
            <a:off x="155575" y="-906463"/>
            <a:ext cx="32670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://img0.liveinternet.ru/images/attach/c/4/82/84/82084468_4189255_2_1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8804" y="1268483"/>
            <a:ext cx="3034595" cy="19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979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150</Words>
  <Application>Microsoft Office PowerPoint</Application>
  <PresentationFormat>Произвольный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2017-04-06T19:23:46Z</dcterms:modified>
</cp:coreProperties>
</file>