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Вредный ребенок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kendi-oyununuzu-yapin-2031699_b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4863629" cy="381794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Резвые пескари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резвые пескар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Скворец в скворечнике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скворец в скворечник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285860"/>
            <a:ext cx="4873625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smtClean="0">
                <a:solidFill>
                  <a:srgbClr val="7030A0"/>
                </a:solidFill>
              </a:rPr>
              <a:t>Спрятанная матрёшка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спрятанная матреш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7" y="1142984"/>
            <a:ext cx="6308368" cy="50466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Иринкины</a:t>
            </a:r>
            <a:r>
              <a:rPr lang="ru-RU" sz="3600" b="1" dirty="0" smtClean="0">
                <a:solidFill>
                  <a:srgbClr val="7030A0"/>
                </a:solidFill>
              </a:rPr>
              <a:t> мандарины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tangerinesniajugandoconfp9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657534"/>
            <a:ext cx="5429288" cy="48439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Карета для принцессы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800px-Coach_Britannia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072230" cy="40532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Гришин букварь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review_03_369_07_01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1357298"/>
            <a:ext cx="4870482" cy="48704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Брючный ремень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брючный ремен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09750" y="1357298"/>
            <a:ext cx="5649194" cy="46323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Причесанная грива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topoboi.com_5578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Варины пряники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варины пряник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Жареные орехи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жаоеные орех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09750" y="1643051"/>
            <a:ext cx="5573200" cy="4179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Нарисованный богатырь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нарисованн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651000"/>
            <a:ext cx="6096000" cy="47720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Нарядные ребята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нарядные ребят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6873" y="1600200"/>
            <a:ext cx="5508254" cy="4873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Нарезанный огурец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порезанный огурец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1162" y="928670"/>
            <a:ext cx="7213210" cy="554515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</TotalTime>
  <Words>30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Вредный ребенок</vt:lpstr>
      <vt:lpstr>Гришин букварь</vt:lpstr>
      <vt:lpstr>Брючный ремень</vt:lpstr>
      <vt:lpstr>Причесанная грива</vt:lpstr>
      <vt:lpstr>Варины пряники</vt:lpstr>
      <vt:lpstr>Жареные орехи</vt:lpstr>
      <vt:lpstr>Нарисованный богатырь</vt:lpstr>
      <vt:lpstr>Нарядные ребята</vt:lpstr>
      <vt:lpstr>Нарезанный огурец</vt:lpstr>
      <vt:lpstr>Резвые пескари</vt:lpstr>
      <vt:lpstr>Скворец в скворечнике</vt:lpstr>
      <vt:lpstr>Спрятанная матрёшка</vt:lpstr>
      <vt:lpstr>Иринкины мандарины</vt:lpstr>
      <vt:lpstr>Карета для принцессы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Рь </dc:title>
  <dc:creator>User</dc:creator>
  <cp:lastModifiedBy>c400</cp:lastModifiedBy>
  <cp:revision>29</cp:revision>
  <dcterms:created xsi:type="dcterms:W3CDTF">2013-04-06T07:41:36Z</dcterms:created>
  <dcterms:modified xsi:type="dcterms:W3CDTF">2013-06-09T13:04:31Z</dcterms:modified>
</cp:coreProperties>
</file>