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3614" autoAdjust="0"/>
  </p:normalViewPr>
  <p:slideViewPr>
    <p:cSldViewPr snapToGrid="0">
      <p:cViewPr varScale="1">
        <p:scale>
          <a:sx n="68" d="100"/>
          <a:sy n="68" d="100"/>
        </p:scale>
        <p:origin x="-81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082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0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836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409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519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2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20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931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429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453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680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79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38400" y="228601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слоговой структуры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endParaRPr lang="en-US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Будильник, охотник, памятник, багульник, кофейник, томатный, мохнатый, магнитик. </a:t>
            </a:r>
            <a:endParaRPr 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://www.cliparthut.com/clip-arts/1010/time-clock-reminder-101069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005" y="1578429"/>
            <a:ext cx="1742658" cy="1742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studfiles.ru/html/2706/631/html_L0TlyfwoGT.1H8a/htmlconvd-8SwOnN_html_6f35f5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7588" y="1173974"/>
            <a:ext cx="1522349" cy="26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" t="60179" r="74241" b="4822"/>
          <a:stretch/>
        </p:blipFill>
        <p:spPr>
          <a:xfrm>
            <a:off x="6712756" y="1003526"/>
            <a:ext cx="2168571" cy="2213750"/>
          </a:xfrm>
          <a:prstGeom prst="rect">
            <a:avLst/>
          </a:prstGeom>
        </p:spPr>
      </p:pic>
      <p:pic>
        <p:nvPicPr>
          <p:cNvPr id="8200" name="Picture 8" descr="http://cs618622.vk.me/v618622765/762a/H5Ytsx2AAd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595" b="18204"/>
          <a:stretch/>
        </p:blipFill>
        <p:spPr bwMode="auto">
          <a:xfrm>
            <a:off x="9626147" y="1862004"/>
            <a:ext cx="1836511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http://img-fotki.yandex.ru/get/6108/86586966.2b3/0_9cd14_a142bddd_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171" y="4075650"/>
            <a:ext cx="1929868" cy="2070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 descr="http://svit-shpaler.at.ua/_ph/337/284093990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835" t="7063" r="60966" b="1766"/>
          <a:stretch/>
        </p:blipFill>
        <p:spPr bwMode="auto">
          <a:xfrm>
            <a:off x="5138057" y="3365774"/>
            <a:ext cx="1022453" cy="304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Picture 16" descr="http://1musica.ru/uploads/images/dom1no_julia_marks_mr_hyde_nas_ne_nauchili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8313" r="43377"/>
          <a:stretch/>
        </p:blipFill>
        <p:spPr bwMode="auto">
          <a:xfrm>
            <a:off x="7767562" y="4572088"/>
            <a:ext cx="937109" cy="82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1913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60714" y="337847"/>
            <a:ext cx="3300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слоговой структуры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«Назови какой»</a:t>
            </a:r>
            <a:endParaRPr lang="en-US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8" t="14287" r="5937" b="7142"/>
          <a:stretch/>
        </p:blipFill>
        <p:spPr>
          <a:xfrm>
            <a:off x="1458686" y="1074004"/>
            <a:ext cx="9231085" cy="529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85295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30</Words>
  <Application>Microsoft Office PowerPoint</Application>
  <PresentationFormat>Произвольный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Fulgor</dc:creator>
  <cp:lastModifiedBy>ret1</cp:lastModifiedBy>
  <cp:revision>120</cp:revision>
  <dcterms:created xsi:type="dcterms:W3CDTF">2015-10-30T20:58:55Z</dcterms:created>
  <dcterms:modified xsi:type="dcterms:W3CDTF">2017-04-06T19:46:46Z</dcterms:modified>
</cp:coreProperties>
</file>